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19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641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231D7-12E3-40E6-B58C-185A2A1A5ABD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775C0-32C4-485C-AC16-6F1056953CDD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1343C0-62E8-4148-A126-14A6C6823156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C43351-4E14-4D15-AFB0-C61392C01A16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E80B01-A035-4381-9A82-F33941C17658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48AABF-F848-4EEA-A7F8-34657BADB5DD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4F564-E12A-4B8D-8961-28EB5C6D8B97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D394D6-6F07-4633-A206-C13CF768FBE2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AF247-D935-40B6-8C89-5F97C1D190F6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Klik</a:t>
            </a:r>
            <a:r>
              <a:rPr lang="en-US" noProof="0" dirty="0" smtClean="0"/>
              <a:t> </a:t>
            </a:r>
            <a:r>
              <a:rPr lang="en-US" noProof="0" dirty="0" err="1" smtClean="0"/>
              <a:t>om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opmaakprofielen</a:t>
            </a:r>
            <a:r>
              <a:rPr lang="en-US" noProof="0" dirty="0" smtClean="0"/>
              <a:t> van de </a:t>
            </a:r>
            <a:r>
              <a:rPr lang="en-US" noProof="0" dirty="0" err="1" smtClean="0"/>
              <a:t>modeltekst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725BC445-7A64-42CC-864F-B5B06796116F}" type="datetime3">
              <a:rPr lang="nl-NL" smtClean="0"/>
              <a:t>1/4/15</a:t>
            </a:fld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 smtClean="0"/>
              <a:t>Footer text: to modify choose 'Insert' (or ‘View’ for Office 2003 or earlier) then 'Header and footer'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67" r:id="rId3"/>
    <p:sldLayoutId id="2147483666" r:id="rId4"/>
    <p:sldLayoutId id="2147483660" r:id="rId5"/>
    <p:sldLayoutId id="2147483665" r:id="rId6"/>
    <p:sldLayoutId id="2147483661" r:id="rId7"/>
    <p:sldLayoutId id="2147483662" r:id="rId8"/>
    <p:sldLayoutId id="2147483663" r:id="rId9"/>
    <p:sldLayoutId id="2147483664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Micro </a:t>
            </a:r>
            <a:r>
              <a:rPr lang="en-US" dirty="0"/>
              <a:t>Data Center using Raspberry Pi for Video Streaming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/>
              <a:t>Research </a:t>
            </a:r>
            <a:r>
              <a:rPr lang="nl-NL" dirty="0" smtClean="0"/>
              <a:t>proposal</a:t>
            </a:r>
          </a:p>
          <a:p>
            <a:pPr algn="ctr"/>
            <a:r>
              <a:rPr lang="nl-NL" smtClean="0"/>
              <a:t>PAUL vELTHUIS</a:t>
            </a:r>
            <a:endParaRPr lang="nl-NL" dirty="0"/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April-May: Building Test environment, </a:t>
            </a:r>
          </a:p>
          <a:p>
            <a:r>
              <a:rPr lang="nl-NL" dirty="0" smtClean="0"/>
              <a:t>Every </a:t>
            </a:r>
            <a:r>
              <a:rPr lang="nl-NL" dirty="0"/>
              <a:t>week answer one research question</a:t>
            </a:r>
          </a:p>
          <a:p>
            <a:r>
              <a:rPr lang="nl-NL" dirty="0"/>
              <a:t>Week 20: Check for coherency and make conclusion</a:t>
            </a:r>
          </a:p>
          <a:p>
            <a:r>
              <a:rPr lang="nl-NL" dirty="0"/>
              <a:t>Week 21: Make abstract  and finalize paper</a:t>
            </a:r>
          </a:p>
          <a:p>
            <a:r>
              <a:rPr lang="nl-NL" dirty="0"/>
              <a:t>Week 23: Deadline paper</a:t>
            </a:r>
          </a:p>
          <a:p>
            <a:r>
              <a:rPr lang="nl-NL" dirty="0"/>
              <a:t>Week 24-25: Make presentation</a:t>
            </a:r>
          </a:p>
          <a:p>
            <a:r>
              <a:rPr lang="nl-NL" dirty="0"/>
              <a:t>Week 26: Conference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NL" dirty="0"/>
              <a:t>Planning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06" y="3550011"/>
            <a:ext cx="2942538" cy="28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8477" y="2924944"/>
            <a:ext cx="7801200" cy="3560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Questions?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4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Cloud computing</a:t>
            </a:r>
          </a:p>
          <a:p>
            <a:pPr lvl="1"/>
            <a:r>
              <a:rPr lang="nl-NL" dirty="0"/>
              <a:t>Data servers</a:t>
            </a:r>
          </a:p>
          <a:p>
            <a:pPr lvl="1"/>
            <a:r>
              <a:rPr lang="nl-NL" dirty="0"/>
              <a:t>More lightweight portable device</a:t>
            </a:r>
          </a:p>
          <a:p>
            <a:pPr lvl="1"/>
            <a:r>
              <a:rPr lang="nl-NL" dirty="0"/>
              <a:t>Power consumption</a:t>
            </a:r>
          </a:p>
          <a:p>
            <a:pPr marL="457200" lvl="1" indent="0">
              <a:buNone/>
            </a:pPr>
            <a:endParaRPr lang="nl-NL" dirty="0"/>
          </a:p>
          <a:p>
            <a:r>
              <a:rPr lang="nl-NL" dirty="0"/>
              <a:t>Raspberry Pi</a:t>
            </a:r>
          </a:p>
          <a:p>
            <a:pPr lvl="1"/>
            <a:r>
              <a:rPr lang="nl-NL" dirty="0"/>
              <a:t>Small device</a:t>
            </a:r>
          </a:p>
          <a:p>
            <a:pPr lvl="1"/>
            <a:r>
              <a:rPr lang="nl-NL" dirty="0"/>
              <a:t>Low power usage</a:t>
            </a:r>
          </a:p>
          <a:p>
            <a:pPr lvl="1"/>
            <a:r>
              <a:rPr lang="nl-NL" dirty="0"/>
              <a:t>No </a:t>
            </a:r>
            <a:r>
              <a:rPr lang="nl-NL" dirty="0" smtClean="0"/>
              <a:t>cooling</a:t>
            </a:r>
          </a:p>
          <a:p>
            <a:pPr lvl="1"/>
            <a:r>
              <a:rPr lang="nl-NL" dirty="0" smtClean="0"/>
              <a:t>Small tasks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NL" dirty="0"/>
              <a:t>State of the 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93" y="1741498"/>
            <a:ext cx="3383573" cy="2993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41" y="4789487"/>
            <a:ext cx="2838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 Lot </a:t>
            </a:r>
            <a:r>
              <a:rPr lang="nl-NL" dirty="0"/>
              <a:t>of data bandwidth usage</a:t>
            </a:r>
          </a:p>
          <a:p>
            <a:r>
              <a:rPr lang="nl-NL" dirty="0"/>
              <a:t>I</a:t>
            </a:r>
            <a:r>
              <a:rPr lang="nl-NL" dirty="0" smtClean="0"/>
              <a:t>nefficient </a:t>
            </a:r>
            <a:r>
              <a:rPr lang="nl-NL" dirty="0"/>
              <a:t>algorithms</a:t>
            </a:r>
          </a:p>
          <a:p>
            <a:r>
              <a:rPr lang="nl-NL" dirty="0"/>
              <a:t>Servers require to much power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NL" dirty="0" smtClean="0"/>
              <a:t>Problem Statement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75" y="1760631"/>
            <a:ext cx="2724125" cy="2533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" y="4397603"/>
            <a:ext cx="3916766" cy="1995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90" y="4400434"/>
            <a:ext cx="2940215" cy="20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How well does the Raspberry Pi perform in micro scale data centers with video streaming? </a:t>
            </a:r>
            <a:endParaRPr lang="en-US" sz="3200" dirty="0" smtClean="0"/>
          </a:p>
          <a:p>
            <a:pPr marL="0" indent="0" algn="ctr">
              <a:buNone/>
            </a:pPr>
            <a:endParaRPr lang="nl-NL" sz="3200" dirty="0"/>
          </a:p>
          <a:p>
            <a:pPr marL="0" indent="0" algn="ctr">
              <a:buNone/>
            </a:pPr>
            <a:r>
              <a:rPr lang="nl-NL" sz="2800" dirty="0" smtClean="0"/>
              <a:t>Sub </a:t>
            </a:r>
            <a:r>
              <a:rPr lang="nl-NL" sz="2800" dirty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NL" dirty="0"/>
              <a:t>Research Question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3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Less expensive</a:t>
            </a:r>
          </a:p>
          <a:p>
            <a:r>
              <a:rPr lang="nl-NL" dirty="0"/>
              <a:t>Can be placed behind bottleneck</a:t>
            </a:r>
          </a:p>
          <a:p>
            <a:r>
              <a:rPr lang="nl-NL" dirty="0"/>
              <a:t>Space</a:t>
            </a:r>
          </a:p>
          <a:p>
            <a:r>
              <a:rPr lang="nl-NL" dirty="0"/>
              <a:t>Cooling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are micro scale data centers with video streaming and why are they used?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http://supportdatainc.com/images/networkbackb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60" y="4068047"/>
            <a:ext cx="5470056" cy="20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08" y="3641303"/>
            <a:ext cx="2556792" cy="2644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07" y="930557"/>
            <a:ext cx="1893833" cy="26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2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Streaming over HTTP</a:t>
            </a:r>
          </a:p>
          <a:p>
            <a:r>
              <a:rPr lang="nl-NL" dirty="0"/>
              <a:t>Throughput (</a:t>
            </a:r>
            <a:r>
              <a:rPr lang="nl-NL" dirty="0" smtClean="0"/>
              <a:t>I/O and </a:t>
            </a:r>
            <a:r>
              <a:rPr lang="nl-NL" dirty="0"/>
              <a:t>internet consumption)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Is the Raspberry Pi feasible for video streaming?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6" y="4572630"/>
            <a:ext cx="2834886" cy="16094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09" y="4540816"/>
            <a:ext cx="2975450" cy="1673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36" y="4495477"/>
            <a:ext cx="1893701" cy="17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Previous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27646" y="1048822"/>
            <a:ext cx="7775378" cy="732985"/>
          </a:xfrm>
        </p:spPr>
        <p:txBody>
          <a:bodyPr/>
          <a:lstStyle/>
          <a:p>
            <a:pPr algn="ctr"/>
            <a:r>
              <a:rPr lang="en-US" dirty="0"/>
              <a:t>How to fit the Raspberry Pi's into a data center considering cooling, space allocation and power?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1520" y="4728773"/>
            <a:ext cx="2834886" cy="160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95" y="2301551"/>
            <a:ext cx="3617617" cy="37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Operating system</a:t>
            </a:r>
          </a:p>
          <a:p>
            <a:r>
              <a:rPr lang="nl-NL" dirty="0"/>
              <a:t>Testing environment</a:t>
            </a:r>
          </a:p>
          <a:p>
            <a:r>
              <a:rPr lang="nl-NL" dirty="0"/>
              <a:t>Software</a:t>
            </a:r>
          </a:p>
          <a:p>
            <a:r>
              <a:rPr lang="nl-NL" dirty="0"/>
              <a:t>Previous projects</a:t>
            </a:r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setup does a Raspberry Pi cloud with video streaming require?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86" y="3819364"/>
            <a:ext cx="3451418" cy="2579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94863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Throughput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techniques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6BCD-8492-4DFC-B465-93F5D30C860E}" type="datetime3">
              <a:rPr lang="nl-NL" noProof="0" smtClean="0"/>
              <a:t>1/4/15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9250" y="779579"/>
            <a:ext cx="7775378" cy="732985"/>
          </a:xfrm>
        </p:spPr>
        <p:txBody>
          <a:bodyPr/>
          <a:lstStyle/>
          <a:p>
            <a:pPr algn="ctr"/>
            <a:r>
              <a:rPr lang="en-US" dirty="0"/>
              <a:t>How is availability in a Raspberry Pi cluster with video streaming affected by various load balancing techniques?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65520" y="3366994"/>
            <a:ext cx="4378480" cy="27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6146926"/>
      </p:ext>
    </p:extLst>
  </p:cSld>
  <p:clrMapOvr>
    <a:masterClrMapping/>
  </p:clrMapOvr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</Template>
  <TotalTime>87</TotalTime>
  <Words>247</Words>
  <Application>Microsoft Office PowerPoint</Application>
  <PresentationFormat>On-screen Show (4:3)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Narrow</vt:lpstr>
      <vt:lpstr>Wingdings</vt:lpstr>
      <vt:lpstr>UT_EN</vt:lpstr>
      <vt:lpstr>Micro Data Center using Raspberry Pi for Video Streaming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Velthuis</dc:creator>
  <cp:lastModifiedBy>Paul Velthuis</cp:lastModifiedBy>
  <cp:revision>11</cp:revision>
  <dcterms:created xsi:type="dcterms:W3CDTF">2015-03-29T20:17:10Z</dcterms:created>
  <dcterms:modified xsi:type="dcterms:W3CDTF">2015-04-01T07:35:08Z</dcterms:modified>
</cp:coreProperties>
</file>